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0B3CFF-7EED-4578-9D68-92D2E7765075}" v="37" dt="2022-02-01T20:37:35.601"/>
    <p1510:client id="{2DB84E53-9150-4035-9C1F-F910F60C3083}" v="1" dt="2022-02-01T12:02:46.622"/>
    <p1510:client id="{88776FAB-1930-43FF-8372-EA68AA7E9B24}" v="14" dt="2022-02-01T12:19:41.798"/>
    <p1510:client id="{90FBBD06-66B1-4CEA-AB80-689CDA20C923}" v="12" dt="2022-02-01T20:44:45.188"/>
    <p1510:client id="{91DE9DC0-276A-4660-A696-11B4A55D1333}" v="201" dt="2022-02-01T12:11:13.6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490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718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572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501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77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581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9959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5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890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42209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9305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2/1/2022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692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B109E1-45E3-4986-9663-C3EAAC04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DEE9D42-BBE7-4427-9BC3-971CE96F1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6441"/>
            <a:ext cx="12188952" cy="3952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8719FF-AED9-4188-88D3-7855558D8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1" y="1240403"/>
            <a:ext cx="5943600" cy="2941983"/>
          </a:xfrm>
        </p:spPr>
        <p:txBody>
          <a:bodyPr anchor="ctr">
            <a:normAutofit/>
          </a:bodyPr>
          <a:lstStyle/>
          <a:p>
            <a:pPr algn="l"/>
            <a:r>
              <a:rPr lang="ru-RU" sz="6800" err="1">
                <a:ea typeface="+mj-lt"/>
                <a:cs typeface="+mj-lt"/>
              </a:rPr>
              <a:t>Earthworm</a:t>
            </a:r>
            <a:r>
              <a:rPr lang="ru-RU" sz="6800">
                <a:ea typeface="+mj-lt"/>
                <a:cs typeface="+mj-lt"/>
              </a:rPr>
              <a:t> </a:t>
            </a:r>
            <a:r>
              <a:rPr lang="ru-RU" sz="6800" err="1">
                <a:ea typeface="+mj-lt"/>
                <a:cs typeface="+mj-lt"/>
              </a:rPr>
              <a:t>Jim</a:t>
            </a:r>
            <a:r>
              <a:rPr lang="ru-RU" sz="6800">
                <a:ea typeface="+mj-lt"/>
                <a:cs typeface="+mj-lt"/>
              </a:rPr>
              <a:t>, </a:t>
            </a:r>
            <a:r>
              <a:rPr lang="ru-RU" sz="6800" err="1">
                <a:ea typeface="+mj-lt"/>
                <a:cs typeface="+mj-lt"/>
              </a:rPr>
              <a:t>Andy</a:t>
            </a:r>
            <a:r>
              <a:rPr lang="ru-RU" sz="6800">
                <a:ea typeface="+mj-lt"/>
                <a:cs typeface="+mj-lt"/>
              </a:rPr>
              <a:t> </a:t>
            </a:r>
            <a:r>
              <a:rPr lang="ru-RU" sz="6800" err="1">
                <a:ea typeface="+mj-lt"/>
                <a:cs typeface="+mj-lt"/>
              </a:rPr>
              <a:t>Asteroids</a:t>
            </a:r>
            <a:endParaRPr lang="ru-RU" sz="6800" err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6BC50B8-C544-44E3-977F-5DA545389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5206247"/>
            <a:ext cx="10268712" cy="1013577"/>
          </a:xfrm>
        </p:spPr>
        <p:txBody>
          <a:bodyPr>
            <a:normAutofit/>
          </a:bodyPr>
          <a:lstStyle/>
          <a:p>
            <a:pPr algn="l">
              <a:lnSpc>
                <a:spcPct val="91000"/>
              </a:lnSpc>
            </a:pPr>
            <a:r>
              <a:rPr lang="ru-RU" sz="2300">
                <a:ea typeface="+mn-lt"/>
                <a:cs typeface="+mn-lt"/>
              </a:rPr>
              <a:t>Работу Выполнили:</a:t>
            </a:r>
            <a:endParaRPr lang="ru-RU" sz="2300"/>
          </a:p>
          <a:p>
            <a:pPr algn="l">
              <a:lnSpc>
                <a:spcPct val="91000"/>
              </a:lnSpc>
            </a:pPr>
            <a:r>
              <a:rPr lang="ru-RU" sz="2300">
                <a:ea typeface="+mn-lt"/>
                <a:cs typeface="+mn-lt"/>
              </a:rPr>
              <a:t>Харченко Александр и Сергеев Илья</a:t>
            </a:r>
            <a:endParaRPr lang="ru-RU" sz="2300"/>
          </a:p>
          <a:p>
            <a:pPr algn="l">
              <a:lnSpc>
                <a:spcPct val="91000"/>
              </a:lnSpc>
            </a:pPr>
            <a:endParaRPr lang="ru-RU" sz="2300">
              <a:cs typeface="Calibri"/>
            </a:endParaRP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90869737-326E-4930-8F77-1D55299AB4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09" r="3" b="25869"/>
          <a:stretch/>
        </p:blipFill>
        <p:spPr>
          <a:xfrm>
            <a:off x="7533136" y="646441"/>
            <a:ext cx="4658863" cy="395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2318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627B99-EE60-469A-95FB-C6C20B0D8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4628638" cy="5571066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Цель проекта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3EF8C6-E19D-4EE9-BD37-D1AF9E3EC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5296" y="643467"/>
            <a:ext cx="465353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Создать игру, которую будет интересно пройти многим, ведь она создана по подобию </a:t>
            </a:r>
            <a:r>
              <a:rPr lang="ru-RU" dirty="0">
                <a:ea typeface="+mn-lt"/>
                <a:cs typeface="+mn-lt"/>
              </a:rPr>
              <a:t>легендарной франшизы </a:t>
            </a:r>
            <a:r>
              <a:rPr lang="ru-RU" dirty="0" err="1">
                <a:ea typeface="+mn-lt"/>
                <a:cs typeface="+mn-lt"/>
              </a:rPr>
              <a:t>Earthworm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Jim</a:t>
            </a:r>
            <a:r>
              <a:rPr lang="ru-RU" dirty="0">
                <a:ea typeface="+mn-lt"/>
                <a:cs typeface="+mn-lt"/>
              </a:rPr>
              <a:t> 1994 года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795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12708"/>
            <a:ext cx="12192000" cy="2645291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E55D4C-CD1D-481E-9007-4EBBEA921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644" y="4572003"/>
            <a:ext cx="10268712" cy="11691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100"/>
              <a:t>Используемые библиотеки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8AE24A-0F47-4F40-9FD6-2277231F6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1644" y="5745015"/>
            <a:ext cx="10268712" cy="51731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1000"/>
              </a:lnSpc>
            </a:pPr>
            <a:r>
              <a:rPr lang="en-US" sz="2000" dirty="0">
                <a:solidFill>
                  <a:schemeClr val="bg1"/>
                </a:solidFill>
              </a:rPr>
              <a:t>В </a:t>
            </a:r>
            <a:r>
              <a:rPr lang="en-US" sz="2000" dirty="0" err="1">
                <a:solidFill>
                  <a:schemeClr val="bg1"/>
                </a:solidFill>
              </a:rPr>
              <a:t>нашем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проекте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мы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использовали</a:t>
            </a:r>
            <a:r>
              <a:rPr lang="en-US" sz="2000" dirty="0">
                <a:solidFill>
                  <a:schemeClr val="bg1"/>
                </a:solidFill>
              </a:rPr>
              <a:t> </a:t>
            </a:r>
            <a:r>
              <a:rPr lang="en-US" sz="2000" dirty="0" err="1">
                <a:solidFill>
                  <a:schemeClr val="bg1"/>
                </a:solidFill>
              </a:rPr>
              <a:t>библеотку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pygame</a:t>
            </a:r>
            <a:r>
              <a:rPr lang="en-US" sz="2000" dirty="0">
                <a:solidFill>
                  <a:schemeClr val="bg1"/>
                </a:solidFill>
              </a:rPr>
              <a:t> 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53BC5FBC-FDE7-4914-B065-931EFE3C8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52335"/>
            <a:ext cx="10363200" cy="305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84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483FFA-7DC5-49C8-B0D0-33DF2ABE8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1" y="3158092"/>
            <a:ext cx="10034287" cy="2969754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4100" dirty="0" err="1">
                <a:solidFill>
                  <a:schemeClr val="tx1"/>
                </a:solidFill>
              </a:rPr>
              <a:t>Как</a:t>
            </a:r>
            <a:r>
              <a:rPr lang="en-US" sz="4100" dirty="0">
                <a:solidFill>
                  <a:schemeClr val="tx1"/>
                </a:solidFill>
              </a:rPr>
              <a:t> </a:t>
            </a:r>
            <a:r>
              <a:rPr lang="en-US" sz="4100" dirty="0" err="1">
                <a:solidFill>
                  <a:schemeClr val="tx1"/>
                </a:solidFill>
              </a:rPr>
              <a:t>мы</a:t>
            </a:r>
            <a:r>
              <a:rPr lang="en-US" sz="4100" dirty="0">
                <a:solidFill>
                  <a:schemeClr val="tx1"/>
                </a:solidFill>
              </a:rPr>
              <a:t> </a:t>
            </a:r>
            <a:r>
              <a:rPr lang="en-US" sz="4100" dirty="0" err="1">
                <a:solidFill>
                  <a:schemeClr val="tx1"/>
                </a:solidFill>
              </a:rPr>
              <a:t>создавали</a:t>
            </a:r>
            <a:r>
              <a:rPr lang="en-US" sz="4100" dirty="0">
                <a:solidFill>
                  <a:schemeClr val="tx1"/>
                </a:solidFill>
              </a:rPr>
              <a:t> </a:t>
            </a:r>
            <a:r>
              <a:rPr lang="en-US" sz="4100" dirty="0" err="1">
                <a:solidFill>
                  <a:schemeClr val="tx1"/>
                </a:solidFill>
              </a:rPr>
              <a:t>проект</a:t>
            </a:r>
            <a:endParaRPr lang="ru-RU" dirty="0" err="1">
              <a:solidFill>
                <a:schemeClr val="tx1"/>
              </a:solidFill>
            </a:endParaRPr>
          </a:p>
        </p:txBody>
      </p:sp>
      <p:pic>
        <p:nvPicPr>
          <p:cNvPr id="6" name="Рисунок 6" descr="Изображение выглядит как легкий, красный, движение, остановка&#10;&#10;Автоматически созданное описание">
            <a:extLst>
              <a:ext uri="{FF2B5EF4-FFF2-40B4-BE49-F238E27FC236}">
                <a16:creationId xmlns:a16="http://schemas.microsoft.com/office/drawing/2014/main" id="{41C6334F-E9DF-4EFD-B366-BB929276F7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25" r="16322" b="-2"/>
          <a:stretch/>
        </p:blipFill>
        <p:spPr>
          <a:xfrm>
            <a:off x="20" y="10"/>
            <a:ext cx="3054076" cy="3236297"/>
          </a:xfrm>
          <a:prstGeom prst="rect">
            <a:avLst/>
          </a:prstGeom>
        </p:spPr>
      </p:pic>
      <p:pic>
        <p:nvPicPr>
          <p:cNvPr id="3" name="Рисунок 6">
            <a:extLst>
              <a:ext uri="{FF2B5EF4-FFF2-40B4-BE49-F238E27FC236}">
                <a16:creationId xmlns:a16="http://schemas.microsoft.com/office/drawing/2014/main" id="{E468FE30-0D9E-4FD8-AB7A-155A67C919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13" r="16182" b="-1"/>
          <a:stretch/>
        </p:blipFill>
        <p:spPr>
          <a:xfrm>
            <a:off x="3054096" y="10"/>
            <a:ext cx="3044952" cy="3236298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38D74FD-96C0-404E-AB00-AD1237959A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36" r="26836" b="-3"/>
          <a:stretch/>
        </p:blipFill>
        <p:spPr>
          <a:xfrm>
            <a:off x="6095205" y="-2"/>
            <a:ext cx="3044952" cy="3236308"/>
          </a:xfrm>
          <a:prstGeom prst="rect">
            <a:avLst/>
          </a:prstGeom>
        </p:spPr>
      </p:pic>
      <p:pic>
        <p:nvPicPr>
          <p:cNvPr id="7" name="Рисунок 7" descr="Изображение выглядит как звезда, наружный объект&#10;&#10;Автоматически созданное описание">
            <a:extLst>
              <a:ext uri="{FF2B5EF4-FFF2-40B4-BE49-F238E27FC236}">
                <a16:creationId xmlns:a16="http://schemas.microsoft.com/office/drawing/2014/main" id="{A4A114BE-03CE-4E76-AE22-DC1A9CB89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2699"/>
            <a:ext cx="2991292" cy="323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77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45B42B6-26F8-4E25-839B-FB38F13BE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DB2682-AA28-412D-A3D8-FCE466858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>
            <a:normAutofit/>
          </a:bodyPr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4D8759-4706-4C69-806B-EB3332841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587752"/>
            <a:ext cx="5869303" cy="359359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>
                <a:ea typeface="+mn-lt"/>
                <a:cs typeface="+mn-lt"/>
              </a:rPr>
              <a:t>В конечном итоге нам удалось создать игру, которая будет интересна многим. Мы добавили в наш продукт несколько интересных фич, благодаря которым прохождение станет только интереснее.</a:t>
            </a:r>
            <a:endParaRPr lang="ru-RU" dirty="0"/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4FDAD27A-E4E0-4D39-B87B-29B68CFDCA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12" r="-4" b="4582"/>
          <a:stretch/>
        </p:blipFill>
        <p:spPr>
          <a:xfrm>
            <a:off x="7537704" y="2264989"/>
            <a:ext cx="4654296" cy="459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817693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JuxtaposeVTI</vt:lpstr>
      <vt:lpstr>Earthworm Jim, Andy Asteroids</vt:lpstr>
      <vt:lpstr>Цель проекта</vt:lpstr>
      <vt:lpstr>Используемые библиотеки</vt:lpstr>
      <vt:lpstr>Как мы создавали проект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83</cp:revision>
  <dcterms:created xsi:type="dcterms:W3CDTF">2022-02-01T12:01:38Z</dcterms:created>
  <dcterms:modified xsi:type="dcterms:W3CDTF">2022-02-01T20:44:52Z</dcterms:modified>
</cp:coreProperties>
</file>

<file path=docProps/thumbnail.jpeg>
</file>